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59" r:id="rId8"/>
    <p:sldId id="264" r:id="rId9"/>
    <p:sldId id="267" r:id="rId10"/>
    <p:sldId id="294" r:id="rId11"/>
    <p:sldId id="262" r:id="rId12"/>
    <p:sldId id="263" r:id="rId13"/>
    <p:sldId id="272" r:id="rId14"/>
    <p:sldId id="271" r:id="rId15"/>
    <p:sldId id="265" r:id="rId16"/>
    <p:sldId id="269" r:id="rId17"/>
    <p:sldId id="274" r:id="rId18"/>
    <p:sldId id="266" r:id="rId19"/>
    <p:sldId id="273" r:id="rId20"/>
    <p:sldId id="270" r:id="rId21"/>
    <p:sldId id="291" r:id="rId22"/>
    <p:sldId id="282" r:id="rId23"/>
    <p:sldId id="283" r:id="rId24"/>
    <p:sldId id="284" r:id="rId25"/>
    <p:sldId id="285" r:id="rId26"/>
    <p:sldId id="286" r:id="rId27"/>
    <p:sldId id="281" r:id="rId28"/>
    <p:sldId id="288" r:id="rId29"/>
    <p:sldId id="275" r:id="rId30"/>
    <p:sldId id="276" r:id="rId31"/>
    <p:sldId id="279" r:id="rId32"/>
    <p:sldId id="280" r:id="rId33"/>
    <p:sldId id="289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191000"/>
            <a:ext cx="7772400" cy="704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NUTRITION &amp;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876800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pPr algn="r"/>
            <a:r>
              <a:rPr lang="en-US" dirty="0" smtClean="0"/>
              <a:t>Lecturer,</a:t>
            </a:r>
          </a:p>
          <a:p>
            <a:pPr algn="r"/>
            <a:r>
              <a:rPr lang="en-US" dirty="0" smtClean="0"/>
              <a:t>Dept of Community Medicine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is of first importance</a:t>
            </a:r>
          </a:p>
          <a:p>
            <a:r>
              <a:rPr lang="en-US" dirty="0" smtClean="0"/>
              <a:t>complex  organic nitrogenous compounds</a:t>
            </a:r>
          </a:p>
          <a:p>
            <a:r>
              <a:rPr lang="en-US" dirty="0" smtClean="0"/>
              <a:t>protein constitute 20 % of the body weight in an adult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4800"/>
            <a:ext cx="85725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91599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Defn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Science of food and its relationship to health.</a:t>
            </a:r>
          </a:p>
          <a:p>
            <a:r>
              <a:rPr lang="en-US" dirty="0" smtClean="0"/>
              <a:t>Good nutrition means maintaining a nutritional status that enable us to grow well and enjoy good health.</a:t>
            </a:r>
          </a:p>
          <a:p>
            <a:r>
              <a:rPr lang="en-US" dirty="0" smtClean="0"/>
              <a:t>Community aspects of nutrition deals with 5 section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Dietary constituents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Nutritional Requirements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Assessment of Nutritional Status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Nutritional problems in public health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Nutritional programmes in India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Fats are solid at 20*C</a:t>
            </a:r>
          </a:p>
          <a:p>
            <a:r>
              <a:rPr lang="en-US" dirty="0" smtClean="0"/>
              <a:t>Oils in liquid state</a:t>
            </a:r>
          </a:p>
          <a:p>
            <a:r>
              <a:rPr lang="en-US" dirty="0" smtClean="0"/>
              <a:t>Concentrated sources of energy</a:t>
            </a:r>
          </a:p>
          <a:p>
            <a:r>
              <a:rPr lang="en-US" dirty="0" smtClean="0"/>
              <a:t>Human body can synthesis triglycerides &amp; Cholesterol endogenously</a:t>
            </a:r>
          </a:p>
          <a:p>
            <a:r>
              <a:rPr lang="en-US" dirty="0" smtClean="0"/>
              <a:t>Most of the human fat is in the form of adipose tissue</a:t>
            </a:r>
          </a:p>
          <a:p>
            <a:r>
              <a:rPr lang="en-US" dirty="0" smtClean="0"/>
              <a:t>In normal human, adipose tissue constitutes between 10 t0 15 % of body weight</a:t>
            </a:r>
          </a:p>
          <a:p>
            <a:r>
              <a:rPr lang="en-US" dirty="0" smtClean="0"/>
              <a:t>Accumulation of 1 kg of adipose tissue corresponds to 7,700 kcal of energy.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010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3999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0010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2296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7778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4819"/>
          <a:stretch>
            <a:fillRect/>
          </a:stretch>
        </p:blipFill>
        <p:spPr bwMode="auto">
          <a:xfrm>
            <a:off x="228600" y="228600"/>
            <a:ext cx="876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7059"/>
          <a:stretch>
            <a:fillRect/>
          </a:stretch>
        </p:blipFill>
        <p:spPr bwMode="auto">
          <a:xfrm>
            <a:off x="304800" y="228600"/>
            <a:ext cx="85343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0843"/>
          <a:stretch>
            <a:fillRect/>
          </a:stretch>
        </p:blipFill>
        <p:spPr bwMode="auto">
          <a:xfrm>
            <a:off x="228600" y="228600"/>
            <a:ext cx="86867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45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151</Words>
  <Application>Microsoft Office PowerPoint</Application>
  <PresentationFormat>On-screen Show (4:3)</PresentationFormat>
  <Paragraphs>25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NUTRITION &amp; HEALTH</vt:lpstr>
      <vt:lpstr>Defn..</vt:lpstr>
      <vt:lpstr>Slide 3</vt:lpstr>
      <vt:lpstr>Slide 4</vt:lpstr>
      <vt:lpstr>Slide 5</vt:lpstr>
      <vt:lpstr>Slide 6</vt:lpstr>
      <vt:lpstr>Slide 7</vt:lpstr>
      <vt:lpstr>Slide 8</vt:lpstr>
      <vt:lpstr>Slide 9</vt:lpstr>
      <vt:lpstr>PROTEINS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FATS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&amp; HEALTH</dc:title>
  <dc:creator>COMMUNITY OF MEDICIN</dc:creator>
  <cp:lastModifiedBy>Windows</cp:lastModifiedBy>
  <cp:revision>49</cp:revision>
  <dcterms:created xsi:type="dcterms:W3CDTF">2006-08-16T00:00:00Z</dcterms:created>
  <dcterms:modified xsi:type="dcterms:W3CDTF">2019-04-17T07:50:50Z</dcterms:modified>
</cp:coreProperties>
</file>